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45" d="100"/>
          <a:sy n="45" d="100"/>
        </p:scale>
        <p:origin x="7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F059BF-41A8-4BBF-AF5A-D0E75033C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C2614C-124B-4FAB-8E8E-37C173EAE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7F910D-517D-4C03-BB9E-80585ED27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AFB5-BA4C-46CD-B4E7-B597ABBDDD47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903773-1B7C-415B-8C06-DAF69E31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1CDA58-3E9A-4239-95D8-F25BF0641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42FE-06CC-4BDD-BE88-2964E42B99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12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0D703-8242-4B19-8BAA-FB446FF1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6D7B7E-2C47-4AC5-9AAF-6C9C5D7F9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99F7EF-F2E3-47CC-8345-4B47A2214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AFB5-BA4C-46CD-B4E7-B597ABBDDD47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53E6FA-D521-46D3-B85E-5A874CF14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2862F8-57CB-4778-9011-676EC9DC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42FE-06CC-4BDD-BE88-2964E42B99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86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3224F46-B833-4D7D-B643-BB7044982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4D534D-AD63-4F48-972F-60C5614C4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D85BE5-684D-45DD-94E7-83393F7B4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AFB5-BA4C-46CD-B4E7-B597ABBDDD47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C6B1AB-570D-40D0-913A-77F51B81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FDD4DB-E36E-40C1-82F6-D1C8FB80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42FE-06CC-4BDD-BE88-2964E42B99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94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CA0B0-F95F-4202-80A0-68367574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F5A218-6744-405E-BABF-E76B8F78D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A26C3B-E0F1-487A-9111-E0DC7F27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AFB5-BA4C-46CD-B4E7-B597ABBDDD47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F48A15-0EEE-4FE5-A91D-9ABDF1C6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48D0EA-461A-4B59-B146-5079C5D3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42FE-06CC-4BDD-BE88-2964E42B99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27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D04CA-86A2-4F49-A719-CDBCD60F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3897FD-20EF-4A80-8027-388D75719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798C4C-6AE7-4591-A32F-2BA65AC2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AFB5-BA4C-46CD-B4E7-B597ABBDDD47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286A2D-3B61-4302-A06E-58C8C333D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12BCF1-0182-49EC-AA7B-0B246587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42FE-06CC-4BDD-BE88-2964E42B99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01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B01919-15A0-417D-B773-94F0CF0BF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90749D-7ED7-4359-922F-D3FD2D4D6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5D488FE-8523-49DB-BDF6-29C771EDB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8F83B6-A69C-49D1-8908-499E93E9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AFB5-BA4C-46CD-B4E7-B597ABBDDD47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A1B216-4327-4F81-867B-22400A7E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386DC0-9475-45A1-8F39-F5980C41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42FE-06CC-4BDD-BE88-2964E42B99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A183C-3BF3-4B32-A6EC-4E26B766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1BF6B6A-EDDE-4042-94F7-8D10B924C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54E8B7A-2139-47DC-9286-7DCC318E0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4AD1132-CF34-4B38-AAFA-DC5707E47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BE935B4-0D04-4CE7-A94D-F4EC938DD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34542E3-EFD4-4118-8F44-94023436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AFB5-BA4C-46CD-B4E7-B597ABBDDD47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B97A218-BC75-4282-9114-7BC2C6C3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01F2B24-2A10-4657-B2AE-36C7BCB5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42FE-06CC-4BDD-BE88-2964E42B99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1E7DD-6682-43FD-BA0A-E5DEED71A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4FAA178-0D4A-4AE6-A45B-5077918F5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AFB5-BA4C-46CD-B4E7-B597ABBDDD47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D992E5-D290-4374-B1A9-800F65F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1E9B51-FB90-42AF-A536-01E5C926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42FE-06CC-4BDD-BE88-2964E42B99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45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169343-8477-4F35-AC20-5108AF4AE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AFB5-BA4C-46CD-B4E7-B597ABBDDD47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0178FC-6ED8-46AF-A7B0-8CC7D834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BB5E32-27DD-456C-B9BF-2C6742F6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42FE-06CC-4BDD-BE88-2964E42B99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47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28E0B-8398-4D56-B942-5EC95200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34B36A-5D11-4ADD-86BC-5C8CD2CC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1EB15D9-5CB0-454E-A2EB-8014D0344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562C3E-1F6D-4076-A12A-56B331BC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AFB5-BA4C-46CD-B4E7-B597ABBDDD47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589E20-802C-44D2-AE2D-67127B97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5ADE9A-B7FA-44CE-ABF9-A8BB3E72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42FE-06CC-4BDD-BE88-2964E42B99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93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C3218-4590-4BC3-A831-72EDCDF9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32B7A79-4389-4BDE-A7BB-76CA1FCA1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3248C2C-19F1-4D34-B03F-9BE2B3D14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3EE913-8616-45EA-B2DC-64AC259A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AFB5-BA4C-46CD-B4E7-B597ABBDDD47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C0FE81-DC2E-4396-85C5-057C901D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F303B8-F68C-40D1-B605-18970BF4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42FE-06CC-4BDD-BE88-2964E42B99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99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4507E6D-C80B-429A-8B10-ECDA7CA2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961A8CC-6407-400C-8B3B-49C713D7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356750-EF82-448B-A92C-DA5ADE62B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AFB5-BA4C-46CD-B4E7-B597ABBDDD47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7ACD7E-A333-4AF3-88DA-32C65C74B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1131B3-2DFD-4351-912C-A49C90BFB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E42FE-06CC-4BDD-BE88-2964E42B99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22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dagmar.hegrova@zspilnikov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02914-0FE7-468F-A486-C8C87C8AAA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Halogenderiváty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ED57E2-4EBB-4B23-A2C2-17F9A52D8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36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BF923-A15E-4CA1-9701-808B5EC8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5C49B1-6254-4756-8BBC-512ABECDB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Projít si znova prezentaci na další online hodinu</a:t>
            </a:r>
          </a:p>
          <a:p>
            <a:r>
              <a:rPr lang="cs-CZ" dirty="0"/>
              <a:t>Vytvořit</a:t>
            </a:r>
          </a:p>
          <a:p>
            <a:pPr lvl="1"/>
            <a:r>
              <a:rPr lang="cs-CZ" dirty="0"/>
              <a:t> vzorec  - </a:t>
            </a:r>
            <a:r>
              <a:rPr lang="cs-CZ" dirty="0" err="1"/>
              <a:t>brompropan</a:t>
            </a:r>
            <a:endParaRPr lang="cs-CZ" dirty="0"/>
          </a:p>
          <a:p>
            <a:pPr lvl="1"/>
            <a:r>
              <a:rPr lang="cs-CZ" dirty="0"/>
              <a:t>název    CH</a:t>
            </a:r>
            <a:r>
              <a:rPr lang="cs-CZ" baseline="-25000" dirty="0"/>
              <a:t>3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I</a:t>
            </a:r>
          </a:p>
          <a:p>
            <a:pPr lvl="1"/>
            <a:endParaRPr lang="cs-CZ" dirty="0"/>
          </a:p>
          <a:p>
            <a:pPr lvl="1"/>
            <a:r>
              <a:rPr lang="cs-CZ" sz="2800" dirty="0"/>
              <a:t>Co znamená, že látka je karcinogenní?</a:t>
            </a:r>
          </a:p>
          <a:p>
            <a:pPr lvl="1"/>
            <a:r>
              <a:rPr lang="cs-CZ" sz="2800" dirty="0"/>
              <a:t>Co způsobí </a:t>
            </a:r>
            <a:r>
              <a:rPr lang="cs-CZ" sz="2800" dirty="0" err="1"/>
              <a:t>pyrethrin</a:t>
            </a:r>
            <a:r>
              <a:rPr lang="cs-CZ" sz="2800" dirty="0"/>
              <a:t>? Kde je obsažen?</a:t>
            </a:r>
          </a:p>
          <a:p>
            <a:pPr lvl="1"/>
            <a:endParaRPr lang="cs-CZ" sz="2800" dirty="0"/>
          </a:p>
          <a:p>
            <a:pPr lvl="1"/>
            <a:r>
              <a:rPr lang="cs-CZ" sz="2800" dirty="0"/>
              <a:t>Nafotit  a zaslat na </a:t>
            </a:r>
            <a:r>
              <a:rPr lang="cs-CZ" sz="2800" dirty="0">
                <a:hlinkClick r:id="rId2"/>
              </a:rPr>
              <a:t>dagmar.hegrova@zspilnikov.cz</a:t>
            </a:r>
            <a:r>
              <a:rPr lang="cs-CZ" sz="2800" dirty="0"/>
              <a:t> do 24. 11.</a:t>
            </a:r>
          </a:p>
          <a:p>
            <a:pPr lvl="1"/>
            <a:endParaRPr lang="cs-CZ" sz="2800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9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E750B8C-7C57-4573-93EA-8C24CED51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5" t="48000" r="23473" b="13200"/>
          <a:stretch/>
        </p:blipFill>
        <p:spPr>
          <a:xfrm>
            <a:off x="1280160" y="1293876"/>
            <a:ext cx="9927242" cy="42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1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8F230AE-24B6-422A-8CC0-E33CA9F32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1" t="16533" r="23806" b="16400"/>
          <a:stretch/>
        </p:blipFill>
        <p:spPr>
          <a:xfrm>
            <a:off x="1609344" y="804672"/>
            <a:ext cx="8744282" cy="52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5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4274490-C343-49D6-8509-75164D832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1" t="18534" r="23305" b="23467"/>
          <a:stretch/>
        </p:blipFill>
        <p:spPr>
          <a:xfrm>
            <a:off x="1119667" y="845820"/>
            <a:ext cx="9952666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0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0298B-59E3-4127-85D1-7155A6F5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Použití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halogenderivátů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445D933-DB76-49F8-B452-18A08ADF0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45" t="23818" r="23689" b="7885"/>
          <a:stretch/>
        </p:blipFill>
        <p:spPr>
          <a:xfrm>
            <a:off x="2624327" y="1690688"/>
            <a:ext cx="7361683" cy="447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5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C831641-D7D3-49A6-BADE-0A1923A8A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7" t="19333" r="20972" b="13200"/>
          <a:stretch/>
        </p:blipFill>
        <p:spPr>
          <a:xfrm>
            <a:off x="1331976" y="548640"/>
            <a:ext cx="9528048" cy="550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9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62E8F93-5744-4227-9F48-F428261800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8" t="22400" r="22139" b="10400"/>
          <a:stretch/>
        </p:blipFill>
        <p:spPr>
          <a:xfrm>
            <a:off x="448056" y="484632"/>
            <a:ext cx="7827264" cy="460857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9C38586-7058-4F28-99CE-212F03CD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006" y="649414"/>
            <a:ext cx="2047875" cy="20478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1FAC63F-0B77-4F54-B608-42854CC64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218" y="2826638"/>
            <a:ext cx="2457450" cy="18669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A64C32A-4092-421E-BE80-1D486F001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240" y="4822888"/>
            <a:ext cx="2466975" cy="18573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0CFF29E-986E-4E1D-BE24-BB9679F12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0544" y="5017198"/>
            <a:ext cx="2619375" cy="17430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DCE71B4-84E5-43D4-8EF9-49D51EC3B8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0780" y="5251513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4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751ECCC-2A2B-46F1-BBF3-715D0786E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4" t="19733" r="19639" b="10933"/>
          <a:stretch/>
        </p:blipFill>
        <p:spPr>
          <a:xfrm>
            <a:off x="393192" y="329184"/>
            <a:ext cx="8842424" cy="516636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B7B73A8-4F06-4FD4-8F16-0B063B393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616" y="4047934"/>
            <a:ext cx="2619375" cy="17430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644A085-FE2C-4F8A-B8F4-E90BF3741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168" y="147847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60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961A1F4-DB56-4AEF-A64A-6BCEEA284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5" t="49585" r="22972" b="9734"/>
          <a:stretch/>
        </p:blipFill>
        <p:spPr>
          <a:xfrm>
            <a:off x="6786392" y="4745736"/>
            <a:ext cx="4886694" cy="190195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93BF61D-0250-499A-BB5B-2860B64BBF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1" t="12000" r="21972" b="11333"/>
          <a:stretch/>
        </p:blipFill>
        <p:spPr>
          <a:xfrm>
            <a:off x="192024" y="0"/>
            <a:ext cx="6941840" cy="45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922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55</Words>
  <Application>Microsoft Office PowerPoint</Application>
  <PresentationFormat>Širokoúhlá obrazovka</PresentationFormat>
  <Paragraphs>18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Halogenderiváty </vt:lpstr>
      <vt:lpstr>Prezentace aplikace PowerPoint</vt:lpstr>
      <vt:lpstr>Prezentace aplikace PowerPoint</vt:lpstr>
      <vt:lpstr>Prezentace aplikace PowerPoint</vt:lpstr>
      <vt:lpstr>Použití halogenderivátů</vt:lpstr>
      <vt:lpstr>Prezentace aplikace PowerPoint</vt:lpstr>
      <vt:lpstr>Prezentace aplikace PowerPoint</vt:lpstr>
      <vt:lpstr>Prezentace aplikace PowerPoint</vt:lpstr>
      <vt:lpstr>Prezentace aplikace PowerPoint</vt:lpstr>
      <vt:lpstr>DÚ z online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Halogenderiváty</dc:title>
  <dc:creator>Ilona Skořepová</dc:creator>
  <cp:lastModifiedBy>Zbyněk Koláčný</cp:lastModifiedBy>
  <cp:revision>4</cp:revision>
  <dcterms:created xsi:type="dcterms:W3CDTF">2020-11-19T05:04:38Z</dcterms:created>
  <dcterms:modified xsi:type="dcterms:W3CDTF">2020-11-19T09:05:55Z</dcterms:modified>
</cp:coreProperties>
</file>